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школа.jpg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16632"/>
            <a:ext cx="7772400" cy="1470025"/>
          </a:xfrm>
        </p:spPr>
        <p:txBody>
          <a:bodyPr>
            <a:noAutofit/>
          </a:bodyPr>
          <a:lstStyle/>
          <a:p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</a:rPr>
              <a:t>Муниципальное бюджетное общеобразовательное учреждение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</a:rPr>
              <a:t>«Средняя общеобразовательная школа </a:t>
            </a:r>
            <a:r>
              <a:rPr lang="ru-RU" sz="2000" b="1" i="1" dirty="0" err="1" smtClean="0">
                <a:solidFill>
                  <a:schemeClr val="bg2">
                    <a:lumMod val="25000"/>
                  </a:schemeClr>
                </a:solidFill>
              </a:rPr>
              <a:t>с.Малотроицкое</a:t>
            </a: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000" b="1" i="1" dirty="0" err="1" smtClean="0">
                <a:solidFill>
                  <a:schemeClr val="bg2">
                    <a:lumMod val="25000"/>
                  </a:schemeClr>
                </a:solidFill>
              </a:rPr>
              <a:t>Чернянского</a:t>
            </a: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</a:rPr>
              <a:t> района Белгородской области»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4725144"/>
            <a:ext cx="7016824" cy="175260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</a:rPr>
              <a:t>Приготовление горячего завтрака</a:t>
            </a:r>
            <a:endParaRPr lang="ru-RU" sz="48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Приготовление макарон с сыром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Содержимое 4" descr="IMG_4528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10954" r="10594"/>
          <a:stretch>
            <a:fillRect/>
          </a:stretch>
        </p:blipFill>
        <p:spPr>
          <a:xfrm>
            <a:off x="395536" y="1412776"/>
            <a:ext cx="3672408" cy="2163070"/>
          </a:xfrm>
        </p:spPr>
      </p:pic>
      <p:pic>
        <p:nvPicPr>
          <p:cNvPr id="6" name="Содержимое 5" descr="IMG 4529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10594" r="9171"/>
          <a:stretch>
            <a:fillRect/>
          </a:stretch>
        </p:blipFill>
        <p:spPr>
          <a:xfrm>
            <a:off x="4788024" y="1412776"/>
            <a:ext cx="3750958" cy="2160240"/>
          </a:xfrm>
        </p:spPr>
      </p:pic>
      <p:pic>
        <p:nvPicPr>
          <p:cNvPr id="7" name="Рисунок 6" descr="IMG 4531.PNG"/>
          <p:cNvPicPr>
            <a:picLocks noChangeAspect="1"/>
          </p:cNvPicPr>
          <p:nvPr/>
        </p:nvPicPr>
        <p:blipFill>
          <a:blip r:embed="rId4" cstate="print"/>
          <a:srcRect l="9450" r="9051"/>
          <a:stretch>
            <a:fillRect/>
          </a:stretch>
        </p:blipFill>
        <p:spPr>
          <a:xfrm>
            <a:off x="395536" y="4005064"/>
            <a:ext cx="3683085" cy="2088232"/>
          </a:xfrm>
          <a:prstGeom prst="rect">
            <a:avLst/>
          </a:prstGeom>
        </p:spPr>
      </p:pic>
      <p:pic>
        <p:nvPicPr>
          <p:cNvPr id="8" name="Рисунок 7" descr="IMG 4532.PNG"/>
          <p:cNvPicPr>
            <a:picLocks noChangeAspect="1"/>
          </p:cNvPicPr>
          <p:nvPr/>
        </p:nvPicPr>
        <p:blipFill>
          <a:blip r:embed="rId5" cstate="print"/>
          <a:srcRect l="9838" r="9051"/>
          <a:stretch>
            <a:fillRect/>
          </a:stretch>
        </p:blipFill>
        <p:spPr>
          <a:xfrm>
            <a:off x="4788024" y="3933056"/>
            <a:ext cx="3743648" cy="213272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Приготовление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бутербродов</a:t>
            </a:r>
            <a:endParaRPr lang="ru-RU" dirty="0"/>
          </a:p>
        </p:txBody>
      </p:sp>
      <p:pic>
        <p:nvPicPr>
          <p:cNvPr id="5" name="Содержимое 4" descr="IMG_4537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10954" r="10594"/>
          <a:stretch>
            <a:fillRect/>
          </a:stretch>
        </p:blipFill>
        <p:spPr>
          <a:xfrm>
            <a:off x="467543" y="1412776"/>
            <a:ext cx="4523377" cy="2664296"/>
          </a:xfrm>
        </p:spPr>
      </p:pic>
      <p:pic>
        <p:nvPicPr>
          <p:cNvPr id="6" name="Содержимое 5" descr="IMG_4538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19509" t="19017" r="14520" b="7670"/>
          <a:stretch>
            <a:fillRect/>
          </a:stretch>
        </p:blipFill>
        <p:spPr>
          <a:xfrm>
            <a:off x="4139952" y="4221088"/>
            <a:ext cx="4487235" cy="2304256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Приготовление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чая</a:t>
            </a:r>
            <a:endParaRPr lang="ru-RU" dirty="0"/>
          </a:p>
        </p:txBody>
      </p:sp>
      <p:pic>
        <p:nvPicPr>
          <p:cNvPr id="5" name="Содержимое 4" descr="IMG_4533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10954" r="10594"/>
          <a:stretch>
            <a:fillRect/>
          </a:stretch>
        </p:blipFill>
        <p:spPr>
          <a:xfrm>
            <a:off x="323528" y="1340768"/>
            <a:ext cx="4401124" cy="2592288"/>
          </a:xfrm>
        </p:spPr>
      </p:pic>
      <p:pic>
        <p:nvPicPr>
          <p:cNvPr id="6" name="Содержимое 5" descr="IMG_4534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10594" r="10954"/>
          <a:stretch>
            <a:fillRect/>
          </a:stretch>
        </p:blipFill>
        <p:spPr>
          <a:xfrm>
            <a:off x="4644008" y="4101765"/>
            <a:ext cx="4104456" cy="2417549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4535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10698" r="10594"/>
          <a:stretch>
            <a:fillRect/>
          </a:stretch>
        </p:blipFill>
        <p:spPr>
          <a:xfrm>
            <a:off x="323528" y="404664"/>
            <a:ext cx="3924882" cy="2304256"/>
          </a:xfrm>
        </p:spPr>
      </p:pic>
      <p:pic>
        <p:nvPicPr>
          <p:cNvPr id="6" name="Содержимое 5" descr="IMG_4536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10594" r="9171"/>
          <a:stretch>
            <a:fillRect/>
          </a:stretch>
        </p:blipFill>
        <p:spPr>
          <a:xfrm>
            <a:off x="4716016" y="404664"/>
            <a:ext cx="4001022" cy="2304256"/>
          </a:xfrm>
        </p:spPr>
      </p:pic>
      <p:pic>
        <p:nvPicPr>
          <p:cNvPr id="7" name="Рисунок 6" descr="IMG_4539.PNG"/>
          <p:cNvPicPr>
            <a:picLocks noChangeAspect="1"/>
          </p:cNvPicPr>
          <p:nvPr/>
        </p:nvPicPr>
        <p:blipFill>
          <a:blip r:embed="rId4" cstate="print"/>
          <a:srcRect l="9838" r="9051"/>
          <a:stretch>
            <a:fillRect/>
          </a:stretch>
        </p:blipFill>
        <p:spPr>
          <a:xfrm>
            <a:off x="1619672" y="3284984"/>
            <a:ext cx="5688632" cy="324077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</Words>
  <Application>Microsoft Office PowerPoint</Application>
  <PresentationFormat>Экран (4:3)</PresentationFormat>
  <Paragraphs>5</Paragraphs>
  <Slides>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Муниципальное бюджетное общеобразовательное учреждение  «Средняя общеобразовательная школа с.Малотроицкое  Чернянского района Белгородской области» </vt:lpstr>
      <vt:lpstr>Приготовление макарон с сыром</vt:lpstr>
      <vt:lpstr>Приготовление бутербродов</vt:lpstr>
      <vt:lpstr>Приготовление чая</vt:lpstr>
      <vt:lpstr>Слайд 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общеобразовательное учреждение  «Средняя общеобразовательная школа с.Малотроицкое  Чернянского района Белгородской области» </dc:title>
  <dc:creator>Dolgushin</dc:creator>
  <cp:lastModifiedBy>Dolgushin</cp:lastModifiedBy>
  <cp:revision>1</cp:revision>
  <dcterms:created xsi:type="dcterms:W3CDTF">2021-10-20T06:50:18Z</dcterms:created>
  <dcterms:modified xsi:type="dcterms:W3CDTF">2021-10-21T11:23:49Z</dcterms:modified>
</cp:coreProperties>
</file>